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3" r:id="rId3"/>
    <p:sldId id="269" r:id="rId4"/>
    <p:sldId id="270" r:id="rId5"/>
    <p:sldId id="266" r:id="rId6"/>
    <p:sldId id="267" r:id="rId7"/>
    <p:sldId id="256" r:id="rId8"/>
    <p:sldId id="257" r:id="rId9"/>
    <p:sldId id="258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ower_bridge_london_wallpaper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8229600" cy="2232248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    The UK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7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574669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4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993"/>
            <a:ext cx="6516216" cy="545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4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6336704" cy="515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3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1">
                    <a:lumMod val="50000"/>
                  </a:schemeClr>
                </a:solidFill>
              </a:rPr>
              <a:t>IRELAND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552727" cy="5349166"/>
          </a:xfrm>
        </p:spPr>
      </p:pic>
    </p:spTree>
    <p:extLst>
      <p:ext uri="{BB962C8B-B14F-4D97-AF65-F5344CB8AC3E}">
        <p14:creationId xmlns:p14="http://schemas.microsoft.com/office/powerpoint/2010/main" val="29460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54" y="996055"/>
            <a:ext cx="6662230" cy="5673305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354162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THE UNITED STATES OF AMERICA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CANADA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733957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8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32" y="-6626"/>
            <a:ext cx="9152835" cy="68646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AUSTRALIA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379066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400800" cy="17526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chemeClr val="tx2">
                    <a:lumMod val="50000"/>
                  </a:schemeClr>
                </a:solidFill>
              </a:rPr>
              <a:t>New Zealand</a:t>
            </a:r>
            <a:endParaRPr lang="ru-RU" sz="8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 descr="D:\ГУЛЯ\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12576"/>
            <a:ext cx="7830494" cy="44323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750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519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2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078"/>
            <a:ext cx="7884368" cy="671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5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83129"/>
            <a:ext cx="6048672" cy="505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55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The UK</vt:lpstr>
      <vt:lpstr>IRELAND</vt:lpstr>
      <vt:lpstr>THE UNITED STATES OF AMERICA</vt:lpstr>
      <vt:lpstr>CANADA</vt:lpstr>
      <vt:lpstr>AUSTRALIA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234</cp:lastModifiedBy>
  <cp:revision>10</cp:revision>
  <dcterms:created xsi:type="dcterms:W3CDTF">2012-10-15T16:58:50Z</dcterms:created>
  <dcterms:modified xsi:type="dcterms:W3CDTF">2013-01-18T18:06:16Z</dcterms:modified>
</cp:coreProperties>
</file>