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5" r:id="rId6"/>
    <p:sldId id="276" r:id="rId7"/>
    <p:sldId id="259" r:id="rId8"/>
    <p:sldId id="260" r:id="rId9"/>
    <p:sldId id="277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9" r:id="rId20"/>
    <p:sldId id="269" r:id="rId21"/>
    <p:sldId id="270" r:id="rId22"/>
    <p:sldId id="28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2130425"/>
            <a:ext cx="3571868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bathroom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артинки 2 четверть\5 класс\information_items_1275275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2828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b="1" dirty="0" smtClean="0"/>
          </a:p>
          <a:p>
            <a:pPr algn="ctr"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ground floor</a:t>
            </a:r>
          </a:p>
          <a:p>
            <a:pPr algn="ctr">
              <a:buNone/>
            </a:pPr>
            <a:r>
              <a:rPr lang="ru-RU" sz="9600" b="1" dirty="0" smtClean="0"/>
              <a:t>первый этаж</a:t>
            </a:r>
            <a:endParaRPr lang="ru-RU" sz="9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600" b="1" dirty="0" smtClean="0"/>
              <a:t>hall</a:t>
            </a:r>
            <a:endParaRPr lang="ru-RU" sz="16600" b="1" dirty="0"/>
          </a:p>
        </p:txBody>
      </p:sp>
      <p:pic>
        <p:nvPicPr>
          <p:cNvPr id="6146" name="Picture 2" descr="E:\картинки 2 четверть\5 класс\1599_2_1159726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3575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</a:rPr>
              <a:t>home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E:\картинки 2 четверть\5 класс\phoca_thumb_l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chemeClr val="accent6">
                    <a:lumMod val="50000"/>
                  </a:schemeClr>
                </a:solidFill>
              </a:rPr>
              <a:t>kitchen</a:t>
            </a:r>
            <a:endParaRPr lang="ru-RU" sz="1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E:\картинки 2 четверть\5 класс\Q3MG_062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786346" cy="472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артинки 2 четверть\5 класс\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500726" cy="68135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letter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900" b="1" dirty="0" smtClean="0">
                <a:solidFill>
                  <a:schemeClr val="bg2">
                    <a:lumMod val="25000"/>
                  </a:schemeClr>
                </a:solidFill>
              </a:rPr>
              <a:t>lift</a:t>
            </a:r>
            <a:endParaRPr lang="ru-RU" sz="23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 descr="E:\картинки 2 четверть\5 класс\211info_clip_image001_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living-room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E:\картинки 2 четверть\5 класс\7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357850" cy="4929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price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E:\картинки 2 четверть\5 класс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/>
              <a:t>roof</a:t>
            </a:r>
            <a:endParaRPr lang="ru-RU" sz="11500" b="1" dirty="0"/>
          </a:p>
        </p:txBody>
      </p:sp>
      <p:pic>
        <p:nvPicPr>
          <p:cNvPr id="13314" name="Picture 2" descr="E:\картинки 2 четверть\5 класс\d0bcd0bed0bbd0b8d0b5d0bed182d0b2d0bed0b4-d0bdd0b0-d0bad180d18bd188d0b5-d0b4d0bed0bcd0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479515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600" b="1" dirty="0" smtClean="0">
                <a:solidFill>
                  <a:srgbClr val="C00000"/>
                </a:solidFill>
              </a:rPr>
              <a:t>second</a:t>
            </a:r>
          </a:p>
          <a:p>
            <a:pPr algn="ctr">
              <a:buNone/>
            </a:pPr>
            <a:r>
              <a:rPr lang="ru-RU" sz="16600" b="1" dirty="0" smtClean="0"/>
              <a:t>второй</a:t>
            </a:r>
            <a:endParaRPr lang="ru-RU" sz="1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beautiful</a:t>
            </a:r>
          </a:p>
          <a:p>
            <a:pPr algn="ctr">
              <a:buNone/>
            </a:pPr>
            <a:r>
              <a:rPr lang="ru-RU" sz="13800" b="1" dirty="0" smtClean="0">
                <a:solidFill>
                  <a:srgbClr val="FFFF00"/>
                </a:solidFill>
              </a:rPr>
              <a:t>красивый</a:t>
            </a:r>
            <a:r>
              <a:rPr lang="ru-RU" sz="13800" b="1" dirty="0" smtClean="0"/>
              <a:t> </a:t>
            </a:r>
            <a:endParaRPr lang="ru-RU" sz="13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артинки 2 четверть\5 класс\AU_333___________4d824b37c0a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67322" cy="5167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002060"/>
                </a:solidFill>
              </a:rPr>
              <a:t>step</a:t>
            </a:r>
            <a:endParaRPr lang="ru-RU" sz="13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002060"/>
                </a:solidFill>
              </a:rPr>
              <a:t>swimming-pool</a:t>
            </a:r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E:\картинки 2 четверть\5 класс\bassey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27277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third</a:t>
            </a:r>
          </a:p>
          <a:p>
            <a:pPr algn="ctr">
              <a:buNone/>
            </a:pPr>
            <a:r>
              <a:rPr lang="ru-RU" sz="16600" b="1" dirty="0" smtClean="0"/>
              <a:t>третий</a:t>
            </a:r>
            <a:endParaRPr lang="ru-RU" sz="16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b="1" dirty="0" smtClean="0"/>
              <a:t>tower</a:t>
            </a:r>
            <a:endParaRPr lang="ru-RU" sz="13800" b="1" dirty="0"/>
          </a:p>
        </p:txBody>
      </p:sp>
      <p:pic>
        <p:nvPicPr>
          <p:cNvPr id="16386" name="Picture 2" descr="E:\картинки 2 четверть\5 класс\2e42ca28f8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786478" cy="433569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chemeClr val="accent3">
                    <a:lumMod val="50000"/>
                  </a:schemeClr>
                </a:solidFill>
              </a:rPr>
              <a:t>villa</a:t>
            </a:r>
            <a:endParaRPr lang="ru-RU" sz="1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 descr="E:\картинки 2 четверть\5 класс\p1000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857752" cy="485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8573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600" b="1" dirty="0" smtClean="0">
                <a:solidFill>
                  <a:srgbClr val="FF0000"/>
                </a:solidFill>
              </a:rPr>
              <a:t>block of flats</a:t>
            </a:r>
            <a:endParaRPr lang="ru-RU" sz="8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E:\картинки 2 четверть\5 класс\6a1e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44904"/>
            <a:ext cx="6786610" cy="451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 2 четверть\5 класс\3234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bedroom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0"/>
            <a:ext cx="3500462" cy="341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dining-room</a:t>
            </a:r>
            <a:endParaRPr lang="ru-RU" sz="4800" b="1" dirty="0"/>
          </a:p>
        </p:txBody>
      </p:sp>
      <p:pic>
        <p:nvPicPr>
          <p:cNvPr id="3074" name="Picture 2" descr="E:\картинки 2 четверть\5 класс\cottage-dining-room-xlg-9018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870" y="0"/>
            <a:ext cx="53671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first</a:t>
            </a:r>
          </a:p>
          <a:p>
            <a:pPr algn="ctr">
              <a:buNone/>
            </a:pPr>
            <a:r>
              <a:rPr lang="ru-RU" sz="16600" b="1" dirty="0" smtClean="0"/>
              <a:t>первый</a:t>
            </a:r>
            <a:endParaRPr lang="ru-RU" sz="16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F0000"/>
                </a:solidFill>
              </a:rPr>
              <a:t>flat</a:t>
            </a:r>
          </a:p>
          <a:p>
            <a:pPr algn="ctr">
              <a:buNone/>
            </a:pPr>
            <a:r>
              <a:rPr lang="ru-RU" sz="13800" b="1" dirty="0" smtClean="0"/>
              <a:t>квартира</a:t>
            </a:r>
            <a:endParaRPr lang="ru-RU" sz="13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нки 2 четверть\5 класс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098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002060"/>
                </a:solidFill>
              </a:rPr>
              <a:t>floor</a:t>
            </a:r>
            <a:endParaRPr lang="ru-RU" sz="13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chemeClr val="accent2">
                    <a:lumMod val="50000"/>
                  </a:schemeClr>
                </a:solidFill>
              </a:rPr>
              <a:t>garage</a:t>
            </a:r>
            <a:endParaRPr lang="ru-RU" sz="1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E:\картинки 2 четверть\5 класс\metallichesky-garazh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great</a:t>
            </a:r>
          </a:p>
          <a:p>
            <a:pPr algn="ctr">
              <a:buNone/>
            </a:pPr>
            <a:r>
              <a:rPr lang="ru-RU" sz="11500" b="1" dirty="0" smtClean="0"/>
              <a:t>великий, большой</a:t>
            </a:r>
            <a:endParaRPr lang="ru-RU" sz="115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</Words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bathroom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30</cp:revision>
  <dcterms:modified xsi:type="dcterms:W3CDTF">2012-11-11T07:39:56Z</dcterms:modified>
</cp:coreProperties>
</file>