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4953001" cy="507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029200"/>
            <a:ext cx="6248400" cy="174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-18217"/>
            <a:ext cx="4038600" cy="687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90800"/>
            <a:ext cx="4495800" cy="249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84132" y="1393532"/>
            <a:ext cx="468053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3499624" y="-1366024"/>
            <a:ext cx="2286000" cy="501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86400" cy="674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448751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0"/>
            <a:ext cx="4724400" cy="677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2362200"/>
            <a:ext cx="482697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5410200" cy="683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990600"/>
            <a:ext cx="38916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</cp:revision>
  <dcterms:created xsi:type="dcterms:W3CDTF">2013-08-09T17:58:29Z</dcterms:created>
  <dcterms:modified xsi:type="dcterms:W3CDTF">2013-08-09T18:06:23Z</dcterms:modified>
</cp:coreProperties>
</file>