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0"/>
            <a:ext cx="4953001" cy="507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5029200"/>
            <a:ext cx="6248400" cy="1746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-18217"/>
            <a:ext cx="4038600" cy="6876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590800"/>
            <a:ext cx="4495800" cy="2497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384132" y="1393532"/>
            <a:ext cx="4680536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3499624" y="-1366024"/>
            <a:ext cx="2286000" cy="501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486400" cy="674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429000"/>
            <a:ext cx="4487517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0"/>
            <a:ext cx="4724400" cy="6771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2362200"/>
            <a:ext cx="482697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0"/>
            <a:ext cx="5410200" cy="6839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990600"/>
            <a:ext cx="389164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</cp:revision>
  <dcterms:created xsi:type="dcterms:W3CDTF">2013-08-09T17:58:29Z</dcterms:created>
  <dcterms:modified xsi:type="dcterms:W3CDTF">2013-08-09T18:06:23Z</dcterms:modified>
</cp:coreProperties>
</file>