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80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2571744"/>
            <a:ext cx="34290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</a:rPr>
              <a:t>Larry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599" y="0"/>
            <a:ext cx="575440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285992"/>
            <a:ext cx="278608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</a:rPr>
              <a:t>Lulu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0134" y="24413"/>
            <a:ext cx="5214951" cy="51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5143512"/>
            <a:ext cx="55721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Chuckles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625" y="0"/>
            <a:ext cx="5172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42886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Nanny Shine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13800" b="1" dirty="0" smtClean="0"/>
          </a:p>
          <a:p>
            <a:pPr algn="ctr">
              <a:buNone/>
            </a:pPr>
            <a:endParaRPr lang="en-US" sz="13800" b="1" dirty="0" smtClean="0"/>
          </a:p>
          <a:p>
            <a:pPr algn="ctr">
              <a:buNone/>
            </a:pPr>
            <a:r>
              <a:rPr lang="en-US" sz="13800" b="1" dirty="0" smtClean="0">
                <a:solidFill>
                  <a:srgbClr val="002060"/>
                </a:solidFill>
              </a:rPr>
              <a:t>I’m Larry.</a:t>
            </a:r>
            <a:endParaRPr lang="ru-RU" sz="13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3313948" cy="438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002060"/>
                </a:solidFill>
              </a:rPr>
              <a:t>This is my sister Lulu.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929059" cy="434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Your User Name</cp:lastModifiedBy>
  <cp:revision>6</cp:revision>
  <dcterms:created xsi:type="dcterms:W3CDTF">2012-10-17T16:37:28Z</dcterms:created>
  <dcterms:modified xsi:type="dcterms:W3CDTF">2012-10-17T21:25:32Z</dcterms:modified>
</cp:coreProperties>
</file>