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72132" y="2130425"/>
            <a:ext cx="3571868" cy="1470025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bathroom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E:\картинки 2 четверть\5 класс\information_items_127527518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482828" cy="6858000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929198"/>
            <a:ext cx="8229600" cy="1196965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11500" b="1" dirty="0" smtClean="0">
                <a:solidFill>
                  <a:srgbClr val="FF0000"/>
                </a:solidFill>
              </a:rPr>
              <a:t>living-room</a:t>
            </a:r>
            <a:endParaRPr lang="ru-RU" sz="11500" b="1" dirty="0">
              <a:solidFill>
                <a:srgbClr val="FF0000"/>
              </a:solidFill>
            </a:endParaRPr>
          </a:p>
        </p:txBody>
      </p:sp>
      <p:pic>
        <p:nvPicPr>
          <p:cNvPr id="11266" name="Picture 2" descr="E:\картинки 2 четверть\5 класс\79_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0"/>
            <a:ext cx="5357850" cy="4929966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0"/>
            <a:ext cx="818535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0"/>
            <a:ext cx="6400800" cy="1752600"/>
          </a:xfrm>
        </p:spPr>
        <p:txBody>
          <a:bodyPr>
            <a:normAutofit/>
          </a:bodyPr>
          <a:lstStyle/>
          <a:p>
            <a:r>
              <a:rPr lang="en-US" sz="8800" b="1" dirty="0" smtClean="0">
                <a:solidFill>
                  <a:srgbClr val="7030A0"/>
                </a:solidFill>
              </a:rPr>
              <a:t>kitchen</a:t>
            </a:r>
            <a:endParaRPr lang="ru-RU" sz="8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728"/>
            <a:ext cx="9098086" cy="6572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14290"/>
            <a:ext cx="8229600" cy="147161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800" b="1" dirty="0" smtClean="0">
                <a:solidFill>
                  <a:schemeClr val="accent3">
                    <a:lumMod val="50000"/>
                  </a:schemeClr>
                </a:solidFill>
              </a:rPr>
              <a:t>bedroom</a:t>
            </a:r>
            <a:endParaRPr lang="ru-RU" sz="88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0"/>
            <a:ext cx="7789654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7091" y="325583"/>
            <a:ext cx="8229600" cy="110315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600" b="1" dirty="0" smtClean="0">
                <a:solidFill>
                  <a:schemeClr val="accent3">
                    <a:lumMod val="50000"/>
                  </a:schemeClr>
                </a:solidFill>
              </a:rPr>
              <a:t>garden</a:t>
            </a:r>
            <a:endParaRPr lang="ru-RU" sz="66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1500" b="1" dirty="0" smtClean="0">
                <a:solidFill>
                  <a:srgbClr val="FF0000"/>
                </a:solidFill>
              </a:rPr>
              <a:t>house</a:t>
            </a:r>
            <a:endParaRPr lang="ru-RU" sz="11500" b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1916262" y="350889"/>
            <a:ext cx="5097162" cy="764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</Words>
  <PresentationFormat>Экран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bathroom</vt:lpstr>
      <vt:lpstr>Слайд 2</vt:lpstr>
      <vt:lpstr>Слайд 3</vt:lpstr>
      <vt:lpstr>Слайд 4</vt:lpstr>
      <vt:lpstr>Слайд 5</vt:lpstr>
      <vt:lpstr>house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bathroom</dc:title>
  <dc:creator>Lenovo</dc:creator>
  <cp:lastModifiedBy>Lenovo</cp:lastModifiedBy>
  <cp:revision>2</cp:revision>
  <dcterms:created xsi:type="dcterms:W3CDTF">2013-08-09T17:25:22Z</dcterms:created>
  <dcterms:modified xsi:type="dcterms:W3CDTF">2013-08-09T17:30:16Z</dcterms:modified>
</cp:coreProperties>
</file>