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5F769-5386-4913-9451-DE4C2465D25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4B320-2812-4790-B29E-4DCC0811BC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EE05-3893-46FD-AF1B-82A72CCD784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932-4BA1-46EE-BCDD-D5F3559CD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EE05-3893-46FD-AF1B-82A72CCD784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932-4BA1-46EE-BCDD-D5F3559CD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EE05-3893-46FD-AF1B-82A72CCD784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932-4BA1-46EE-BCDD-D5F3559CD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EE05-3893-46FD-AF1B-82A72CCD784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932-4BA1-46EE-BCDD-D5F3559CD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EE05-3893-46FD-AF1B-82A72CCD784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967932-4BA1-46EE-BCDD-D5F3559CD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EE05-3893-46FD-AF1B-82A72CCD784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932-4BA1-46EE-BCDD-D5F3559CD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EE05-3893-46FD-AF1B-82A72CCD784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932-4BA1-46EE-BCDD-D5F3559CD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EE05-3893-46FD-AF1B-82A72CCD784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932-4BA1-46EE-BCDD-D5F3559CD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EE05-3893-46FD-AF1B-82A72CCD784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932-4BA1-46EE-BCDD-D5F3559CD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EE05-3893-46FD-AF1B-82A72CCD784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932-4BA1-46EE-BCDD-D5F3559CD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9EE05-3893-46FD-AF1B-82A72CCD784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7932-4BA1-46EE-BCDD-D5F3559CD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79EE05-3893-46FD-AF1B-82A72CCD784E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967932-4BA1-46EE-BCDD-D5F3559CD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Going shopping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Shops </a:t>
            </a:r>
            <a:r>
              <a:rPr lang="en-US" b="1" dirty="0"/>
              <a:t>a</a:t>
            </a:r>
            <a:r>
              <a:rPr lang="en-US" b="1" dirty="0" smtClean="0"/>
              <a:t>nd products</a:t>
            </a:r>
            <a:endParaRPr lang="ru-RU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43956" cy="1084248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Fast food restaurant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500174"/>
            <a:ext cx="3008313" cy="4602163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Bakery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Café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Shoe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Newsagent’s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Greengrocer’s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Toy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Book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Fast food restaurant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Clothes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Jeweller’s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1429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21978" y="1857364"/>
            <a:ext cx="6096042" cy="4071966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084248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Clothes shop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Bakery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Café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Shoe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Newsagent’s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Greengrocer’s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Toy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Book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Fast food restaurant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Clothes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Jeweller’s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b2875ed13f4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42920" y="1589880"/>
            <a:ext cx="5872484" cy="4410888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556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Greengrocer’s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Bakery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Café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Shoe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Newsagent’s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Greengrocer’s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Toy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Book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Fast food restaurant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Clothes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Jeweller’s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/>
          </a:p>
        </p:txBody>
      </p:sp>
      <p:pic>
        <p:nvPicPr>
          <p:cNvPr id="5" name="Содержимое 4" descr="file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714488"/>
            <a:ext cx="5778505" cy="4333879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08424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Newsagent’s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Bakery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Florist’s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Café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Shoe shop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Newsagent’s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Greengrocer’s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Toy shop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Book shop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Chemist’s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 shop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Fast food restaurant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Clothes shop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Jeweller’s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IMGP1293_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500174"/>
            <a:ext cx="6005005" cy="4503754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129856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Café</a:t>
            </a:r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Bakery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Café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Shoe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Newsagent’s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Greengrocer’s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Toy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Book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Fast food restaurant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Clothes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Jeweller’s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kaf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071678"/>
            <a:ext cx="6237107" cy="4100898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6205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Jeweller’s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3" y="1428736"/>
            <a:ext cx="2571767" cy="469106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Bakery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Café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Shoe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Newsagent’s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Greengrocer’s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Toy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Book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Fast food restaurant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Clothes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Jeweller’s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74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643050"/>
            <a:ext cx="5880079" cy="4857784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Chemist’s</a:t>
            </a:r>
            <a:br>
              <a:rPr lang="en-US" sz="48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3" y="1428736"/>
            <a:ext cx="2571768" cy="4691063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Bakery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Café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Shoe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Newsagent’s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Greengrocer’s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Toy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Book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Fast food restaurant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Clothes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Jeweller’s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643050"/>
            <a:ext cx="6239254" cy="4139829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6766" cy="1298562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Shoe shop</a:t>
            </a:r>
            <a:b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500174"/>
            <a:ext cx="3008313" cy="460216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Bakery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Café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Shoe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Newsagent’s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Greengrocer’s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Toy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Book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Fast food restaurant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Clothes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Jeweller’s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533_1137_8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2000240"/>
            <a:ext cx="5969258" cy="4473006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55686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Book shop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3" y="1357298"/>
            <a:ext cx="2571768" cy="4762501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Bakery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Café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Shoe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Newsagent’s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Greengrocer’s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Toy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Book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Fast food restaurant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Clothes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Jeweller’s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6690b814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857364"/>
            <a:ext cx="6225502" cy="4146184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01080" cy="1155686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Toy shop</a:t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500174"/>
            <a:ext cx="3008313" cy="460216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Bakery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Florist’s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Café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Shoe shop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Newsagent’s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Greengrocer’s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Toy shop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Book shop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Chemist’s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Record shop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Fast food restaurant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Clothes shop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Jeweller’s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81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77046" y="1413669"/>
            <a:ext cx="6211382" cy="4658537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55686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Bakery</a:t>
            </a:r>
            <a:r>
              <a:rPr lang="en-US" sz="6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428736"/>
            <a:ext cx="3008313" cy="469106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Bakery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Florist’s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Café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Shoe shop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Newsagent’s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Greengrocer’s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Toy shop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Book shop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Chemist’s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 shop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Fast food restaurant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Clothes shop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Jeweller’s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354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357298"/>
            <a:ext cx="6005005" cy="4503754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08424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Florist’s</a:t>
            </a:r>
            <a:br>
              <a:rPr lang="en-US" sz="5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428736"/>
            <a:ext cx="3008313" cy="469106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Bakery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Café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Shoe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Newsagent’s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Greengrocer’s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Toy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Book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Chemist’s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Fast food restaurant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Clothes shop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Jeweller’s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73622_1288153263_80087x985179_s800x6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571612"/>
            <a:ext cx="6003167" cy="4504776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22712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Record shop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428736"/>
            <a:ext cx="3008313" cy="4691063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Bakery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Florist’s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Café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Shoe shop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Newsagent’s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Greengrocer’s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Toy shop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Book shop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Chemist’s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 shop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Fast food restaurant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Clothes shop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Jeweller’s</a:t>
            </a:r>
            <a:endParaRPr lang="ru-RU" sz="1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121692maxi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500174"/>
            <a:ext cx="6415455" cy="4418645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285</Words>
  <Application>Microsoft Office PowerPoint</Application>
  <PresentationFormat>Экран (4:3)</PresentationFormat>
  <Paragraphs>184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Going shopping</vt:lpstr>
      <vt:lpstr>Jeweller’s</vt:lpstr>
      <vt:lpstr>Chemist’s </vt:lpstr>
      <vt:lpstr>Shoe shop </vt:lpstr>
      <vt:lpstr>Book shop </vt:lpstr>
      <vt:lpstr>Toy shop </vt:lpstr>
      <vt:lpstr>Bakery </vt:lpstr>
      <vt:lpstr>Florist’s </vt:lpstr>
      <vt:lpstr>Record shop </vt:lpstr>
      <vt:lpstr>Fast food restaurant </vt:lpstr>
      <vt:lpstr>Clothes shop </vt:lpstr>
      <vt:lpstr>Greengrocer’s </vt:lpstr>
      <vt:lpstr>Newsagent’s </vt:lpstr>
      <vt:lpstr>Café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shopping</dc:title>
  <dc:creator>Света</dc:creator>
  <cp:lastModifiedBy>Светлана</cp:lastModifiedBy>
  <cp:revision>7</cp:revision>
  <dcterms:created xsi:type="dcterms:W3CDTF">2011-04-13T15:26:00Z</dcterms:created>
  <dcterms:modified xsi:type="dcterms:W3CDTF">2001-12-31T23:09:42Z</dcterms:modified>
</cp:coreProperties>
</file>