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картинки 2 четверть\5 класс\cooking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36946" y="0"/>
            <a:ext cx="5878286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214290"/>
            <a:ext cx="6400800" cy="1752600"/>
          </a:xfrm>
        </p:spPr>
        <p:txBody>
          <a:bodyPr>
            <a:normAutofit/>
          </a:bodyPr>
          <a:lstStyle/>
          <a:p>
            <a:r>
              <a:rPr lang="en-US" sz="8800" b="1" dirty="0" smtClean="0">
                <a:solidFill>
                  <a:srgbClr val="FF0000"/>
                </a:solidFill>
              </a:rPr>
              <a:t>cooking</a:t>
            </a:r>
            <a:endParaRPr lang="ru-RU" sz="8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929198"/>
            <a:ext cx="8229600" cy="1196965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8800" b="1" dirty="0" smtClean="0"/>
              <a:t>dancing</a:t>
            </a:r>
            <a:endParaRPr lang="ru-RU" sz="8800" b="1" dirty="0"/>
          </a:p>
        </p:txBody>
      </p:sp>
      <p:pic>
        <p:nvPicPr>
          <p:cNvPr id="2050" name="Picture 2" descr="E:\картинки 2 четверть\5 класс\370811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1538" y="0"/>
            <a:ext cx="6684256" cy="4714884"/>
          </a:xfrm>
          <a:prstGeom prst="rect">
            <a:avLst/>
          </a:prstGeom>
          <a:noFill/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картинки 2 четверть\5 класс\cinema-danc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28592" y="0"/>
            <a:ext cx="10287000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214291"/>
            <a:ext cx="8229600" cy="1000132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8800" b="1" dirty="0" smtClean="0">
                <a:solidFill>
                  <a:srgbClr val="FFFF00"/>
                </a:solidFill>
              </a:rPr>
              <a:t>jazz</a:t>
            </a:r>
            <a:endParaRPr lang="ru-RU" sz="8800" b="1" dirty="0">
              <a:solidFill>
                <a:srgbClr val="FFFF00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картинки 2 четверть\5 класс\19_wallpaper_painting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028745" cy="6858000"/>
          </a:xfrm>
          <a:prstGeom prst="rect">
            <a:avLst/>
          </a:prstGeom>
          <a:noFill/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285729"/>
            <a:ext cx="8229600" cy="1071570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1500" b="1" dirty="0" smtClean="0">
                <a:solidFill>
                  <a:srgbClr val="C00000"/>
                </a:solidFill>
              </a:rPr>
              <a:t>painting</a:t>
            </a:r>
            <a:endParaRPr lang="ru-RU" sz="115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82"/>
            </a:gs>
            <a:gs pos="30000">
              <a:srgbClr val="66008F"/>
            </a:gs>
            <a:gs pos="64999">
              <a:srgbClr val="BA0066"/>
            </a:gs>
            <a:gs pos="89999">
              <a:srgbClr val="FF0000"/>
            </a:gs>
            <a:gs pos="100000">
              <a:srgbClr val="FF8200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569755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1500" b="1" dirty="0" smtClean="0">
                <a:solidFill>
                  <a:srgbClr val="FFFF00"/>
                </a:solidFill>
              </a:rPr>
              <a:t>person</a:t>
            </a:r>
          </a:p>
          <a:p>
            <a:pPr algn="ctr">
              <a:buNone/>
            </a:pPr>
            <a:r>
              <a:rPr lang="ru-RU" sz="11500" b="1" dirty="0" smtClean="0">
                <a:solidFill>
                  <a:schemeClr val="bg1"/>
                </a:solidFill>
              </a:rPr>
              <a:t>личность, фигура</a:t>
            </a:r>
            <a:endParaRPr lang="ru-RU" sz="115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E:\картинки 2 четверть\5 класс\0020-020-Anketa-dlja-roditelej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28728" y="0"/>
            <a:ext cx="6643702" cy="4982777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714884"/>
            <a:ext cx="8229600" cy="141127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11500" b="1" dirty="0" smtClean="0">
                <a:solidFill>
                  <a:srgbClr val="7030A0"/>
                </a:solidFill>
              </a:rPr>
              <a:t>profile</a:t>
            </a:r>
            <a:endParaRPr lang="ru-RU" sz="115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72074"/>
            <a:ext cx="8229600" cy="1054089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en-US" sz="9600" b="1" dirty="0" smtClean="0">
                <a:solidFill>
                  <a:srgbClr val="FF66FF"/>
                </a:solidFill>
              </a:rPr>
              <a:t>singer, singing</a:t>
            </a:r>
            <a:endParaRPr lang="ru-RU" sz="9600" b="1" dirty="0">
              <a:solidFill>
                <a:srgbClr val="FF66FF"/>
              </a:solidFill>
            </a:endParaRPr>
          </a:p>
        </p:txBody>
      </p:sp>
      <p:pic>
        <p:nvPicPr>
          <p:cNvPr id="6146" name="Picture 2" descr="E:\картинки 2 четверть\5 класс\Daniel-Dig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00166" y="0"/>
            <a:ext cx="6572264" cy="4929198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00000"/>
            </a:gs>
            <a:gs pos="39999">
              <a:srgbClr val="0A128C"/>
            </a:gs>
            <a:gs pos="70000">
              <a:srgbClr val="181CC7"/>
            </a:gs>
            <a:gs pos="88000">
              <a:srgbClr val="7005D4"/>
            </a:gs>
            <a:gs pos="100000">
              <a:srgbClr val="8C3D9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57166"/>
            <a:ext cx="8229600" cy="5768997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13800" b="1" dirty="0" smtClean="0">
                <a:solidFill>
                  <a:srgbClr val="FFFF00"/>
                </a:solidFill>
              </a:rPr>
              <a:t>young</a:t>
            </a:r>
          </a:p>
          <a:p>
            <a:pPr algn="ctr">
              <a:buNone/>
            </a:pPr>
            <a:r>
              <a:rPr lang="ru-RU" sz="13800" b="1" dirty="0" smtClean="0">
                <a:solidFill>
                  <a:schemeClr val="bg1"/>
                </a:solidFill>
              </a:rPr>
              <a:t>молодой</a:t>
            </a:r>
            <a:endParaRPr lang="ru-RU" sz="13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14</Words>
  <PresentationFormat>Экран (4:3)</PresentationFormat>
  <Paragraphs>10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Your User Name</cp:lastModifiedBy>
  <cp:revision>11</cp:revision>
  <dcterms:modified xsi:type="dcterms:W3CDTF">2013-01-02T13:30:06Z</dcterms:modified>
</cp:coreProperties>
</file>