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59" r:id="rId19"/>
    <p:sldId id="260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CCFF"/>
    <a:srgbClr val="FF6600"/>
    <a:srgbClr val="9933FF"/>
    <a:srgbClr val="FFFF00"/>
    <a:srgbClr val="00FF00"/>
    <a:srgbClr val="0066FF"/>
    <a:srgbClr val="0000FF"/>
    <a:srgbClr val="D6009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1CB4-0371-48A2-9359-0A7722F8D395}" type="datetimeFigureOut">
              <a:rPr lang="ru-RU" smtClean="0"/>
              <a:pPr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FF3C-2D64-404B-B33B-84B475506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oblog.ru/uploads/posts/2010-12/1292932698_31025210_k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zooblog.ru/uploads/posts/2011-01/1294863179_1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zooblog.ru/uploads/posts/2011-01/1294340295_1-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zooblog.ru/uploads/posts/2011-01/1296226352_1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zooblog.ru/uploads/posts/2011-01/1295627445_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www.zooblog.ru/uploads/posts/2011-01/1294603040_christmas_cats_by_fornacon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zooblog.ru/uploads/posts/2011-01/1295471841_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www.zooblog.ru/uploads/posts/2011-02/1298908377_1-1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zooblog.ru/uploads/posts/2011-01/1295975127_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hyperlink" Target="http://www.zooblog.ru/uploads/posts/2011-01/1296230960_1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zooblog.ru/uploads/posts/2011-01/1294912644_1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zooblog.ru/uploads/posts/2011-01/1294751453_1294739610_028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hyperlink" Target="http://www.zooblog.ru/uploads/posts/2011-02/1298454492_1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zooblog.ru/uploads/posts/2011-03/1299775577_dogs-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zooblog.ru/uploads/posts/2011-02/1297431822_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hyperlink" Target="http://www.zooblog.ru/uploads/posts/2011-01/1295368487_05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zooblog.ru/uploads/posts/2011-01/1294250547_christmas_alfie_by_demuregirl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zooblog.ru/uploads/posts/2011-03/1299774570_1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zooblog.ru/uploads/posts/2010-11/1291154380_001rd08d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94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85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8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8500" b="1" i="1" dirty="0" smtClean="0">
                <a:latin typeface="Times New Roman" pitchFamily="18" charset="0"/>
                <a:cs typeface="Times New Roman" pitchFamily="18" charset="0"/>
              </a:rPr>
              <a:t>“Amazing animals”</a:t>
            </a:r>
          </a:p>
          <a:p>
            <a:endParaRPr lang="en-GB" sz="8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GB" sz="8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8000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GB" sz="8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www.zooblog.ru/uploads/posts/2010-12/1293383276_129314017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1"/>
            <a:ext cx="3888432" cy="2600929"/>
          </a:xfrm>
          <a:prstGeom prst="rect">
            <a:avLst/>
          </a:prstGeom>
          <a:noFill/>
        </p:spPr>
      </p:pic>
      <p:pic>
        <p:nvPicPr>
          <p:cNvPr id="8196" name="Picture 4" descr="В Доминикане открылся парк бабочек Papillon Garde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005064"/>
            <a:ext cx="3557664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ушистые гориллы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0"/>
            <a:ext cx="6188022" cy="682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рикольные животны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5" y="2492896"/>
            <a:ext cx="5284679" cy="4192513"/>
          </a:xfrm>
          <a:prstGeom prst="rect">
            <a:avLst/>
          </a:prstGeom>
          <a:noFill/>
        </p:spPr>
      </p:pic>
      <p:pic>
        <p:nvPicPr>
          <p:cNvPr id="3" name="Picture 8" descr="Забавная походка гориллы Амбам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1532" y="116632"/>
            <a:ext cx="4212468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Вот такие нарядные собак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429000"/>
            <a:ext cx="5057764" cy="3304407"/>
          </a:xfrm>
          <a:prstGeom prst="rect">
            <a:avLst/>
          </a:prstGeom>
          <a:noFill/>
        </p:spPr>
      </p:pic>
      <p:pic>
        <p:nvPicPr>
          <p:cNvPr id="3" name="Picture 4" descr="С праздниками!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16632"/>
            <a:ext cx="4896544" cy="3253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00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рохотные животны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4574282" cy="3425630"/>
          </a:xfrm>
          <a:prstGeom prst="rect">
            <a:avLst/>
          </a:prstGeom>
          <a:noFill/>
        </p:spPr>
      </p:pic>
      <p:pic>
        <p:nvPicPr>
          <p:cNvPr id="3" name="Picture 8" descr="Прикольные животные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188640"/>
            <a:ext cx="5001897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Дикие медведи в Росс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188640"/>
            <a:ext cx="6000667" cy="3960440"/>
          </a:xfrm>
          <a:prstGeom prst="rect">
            <a:avLst/>
          </a:prstGeom>
          <a:noFill/>
        </p:spPr>
      </p:pic>
      <p:pic>
        <p:nvPicPr>
          <p:cNvPr id="4" name="Picture 6" descr="Черный носорог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284984"/>
            <a:ext cx="4572000" cy="3423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риключения больших панд в Англ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820" y="404664"/>
            <a:ext cx="8818029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рикольные животны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5201914" cy="3456384"/>
          </a:xfrm>
          <a:prstGeom prst="rect">
            <a:avLst/>
          </a:prstGeom>
          <a:noFill/>
        </p:spPr>
      </p:pic>
      <p:pic>
        <p:nvPicPr>
          <p:cNvPr id="3" name="Picture 2" descr="Очень смышленый попугай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720714"/>
            <a:ext cx="5078338" cy="3137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FF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Забавные фото собак на задних лапах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885036"/>
            <a:ext cx="6408712" cy="3816744"/>
          </a:xfrm>
          <a:prstGeom prst="rect">
            <a:avLst/>
          </a:prstGeom>
          <a:noFill/>
        </p:spPr>
      </p:pic>
      <p:pic>
        <p:nvPicPr>
          <p:cNvPr id="3" name="Picture 6" descr="http://www.zooblog.ru/uploads/posts/2011-03/1299330149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16632"/>
            <a:ext cx="5076564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9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Лучшие зоопарки мира по версии Forbes (2011)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781" y="47003"/>
            <a:ext cx="5415080" cy="3598021"/>
          </a:xfrm>
          <a:prstGeom prst="rect">
            <a:avLst/>
          </a:prstGeom>
          <a:noFill/>
        </p:spPr>
      </p:pic>
      <p:pic>
        <p:nvPicPr>
          <p:cNvPr id="5" name="Picture 2" descr="Животные января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047010"/>
            <a:ext cx="3456384" cy="4588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С наступающим Рождеством!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16632"/>
            <a:ext cx="4919395" cy="6568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-99392"/>
            <a:ext cx="9252520" cy="7478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endParaRPr lang="en-GB" sz="60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(My name is …)</a:t>
            </a:r>
          </a:p>
          <a:p>
            <a:pPr algn="r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AGE</a:t>
            </a:r>
          </a:p>
          <a:p>
            <a:pPr algn="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(I’m … years old.)</a:t>
            </a:r>
          </a:p>
          <a:p>
            <a:pPr algn="r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FAVOURITE ANIMAL</a:t>
            </a:r>
          </a:p>
          <a:p>
            <a:pPr algn="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(My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animal is …)</a:t>
            </a:r>
          </a:p>
          <a:p>
            <a:pPr algn="r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0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15000" b="1" i="1" dirty="0" smtClean="0">
                <a:latin typeface="Times New Roman" pitchFamily="18" charset="0"/>
                <a:cs typeface="Times New Roman" pitchFamily="18" charset="0"/>
              </a:rPr>
              <a:t>Good bye!</a:t>
            </a:r>
          </a:p>
          <a:p>
            <a:pPr algn="ctr"/>
            <a:endParaRPr lang="en-GB" sz="15000" b="1" i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5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English Alphabet</a:t>
            </a:r>
          </a:p>
          <a:p>
            <a:pPr algn="ctr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A B C D E F G H I J K L M,</a:t>
            </a: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I can sing the alphabet,</a:t>
            </a: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Can you do the same?</a:t>
            </a: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I can sing the alphabet,</a:t>
            </a: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I’ve got it in my head!</a:t>
            </a:r>
          </a:p>
          <a:p>
            <a:pPr algn="just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	N O P Q R S T U V W X Y Z!</a:t>
            </a:r>
            <a:endParaRPr lang="en-US" sz="5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Animal Alphabet</a:t>
            </a:r>
          </a:p>
          <a:p>
            <a:pPr algn="ctr"/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A   B   C   D   E   F   G</a:t>
            </a: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H   I   J   K   L   M   N </a:t>
            </a: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O   P   Q   R   S   T   U </a:t>
            </a: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V   W   X  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6000" b="1" dirty="0" smtClean="0">
                <a:latin typeface="Times New Roman" pitchFamily="18" charset="0"/>
                <a:cs typeface="Times New Roman" pitchFamily="18" charset="0"/>
              </a:rPr>
              <a:t>yaks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Z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рошечные земноводные в макросъемк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812131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 am a big bear. </a:t>
            </a:r>
          </a:p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My fur is blue.</a:t>
            </a:r>
          </a:p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 have got six paws and a long green tail like a crocodile.</a:t>
            </a:r>
          </a:p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My ears are very big like an elephant.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 am a big bird.</a:t>
            </a:r>
          </a:p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My feathers are red, but my wings are yellow. </a:t>
            </a:r>
          </a:p>
          <a:p>
            <a:pPr algn="just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 have got a blue tail like a fish and a long neck like a goose.</a:t>
            </a:r>
          </a:p>
          <a:p>
            <a:pPr algn="just"/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Прикольные животны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0731"/>
            <a:ext cx="8136904" cy="60463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i="1" dirty="0" smtClean="0">
                <a:latin typeface="Times New Roman" pitchFamily="18" charset="0"/>
                <a:cs typeface="Times New Roman" pitchFamily="18" charset="0"/>
              </a:rPr>
              <a:t>“Hidden words”</a:t>
            </a:r>
          </a:p>
          <a:p>
            <a:pPr algn="ctr"/>
            <a:endParaRPr lang="en-GB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7200" b="1" dirty="0" smtClean="0">
                <a:latin typeface="Times New Roman" pitchFamily="18" charset="0"/>
                <a:cs typeface="Times New Roman" pitchFamily="18" charset="0"/>
              </a:rPr>
              <a:t>Close the door at once!</a:t>
            </a:r>
          </a:p>
          <a:p>
            <a:pPr algn="ctr"/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7200" b="1" dirty="0" smtClean="0">
                <a:latin typeface="Times New Roman" pitchFamily="18" charset="0"/>
                <a:cs typeface="Times New Roman" pitchFamily="18" charset="0"/>
              </a:rPr>
              <a:t>Close the doo</a:t>
            </a:r>
            <a:r>
              <a:rPr lang="en-GB" sz="7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 at </a:t>
            </a:r>
            <a:r>
              <a:rPr lang="en-GB" sz="7200" b="1" dirty="0" smtClean="0">
                <a:latin typeface="Times New Roman" pitchFamily="18" charset="0"/>
                <a:cs typeface="Times New Roman" pitchFamily="18" charset="0"/>
              </a:rPr>
              <a:t>once!</a:t>
            </a:r>
          </a:p>
          <a:p>
            <a:pPr algn="ctr"/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60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GB" sz="9600" b="1" dirty="0" smtClean="0">
                <a:latin typeface="Times New Roman" pitchFamily="18" charset="0"/>
                <a:cs typeface="Times New Roman" pitchFamily="18" charset="0"/>
              </a:rPr>
              <a:t>rat</a:t>
            </a:r>
          </a:p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2571465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149</Words>
  <Application>Microsoft Office PowerPoint</Application>
  <PresentationFormat>Экран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16</cp:revision>
  <dcterms:created xsi:type="dcterms:W3CDTF">2011-04-05T11:01:45Z</dcterms:created>
  <dcterms:modified xsi:type="dcterms:W3CDTF">2011-04-05T19:30:45Z</dcterms:modified>
</cp:coreProperties>
</file>